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312" r:id="rId3"/>
    <p:sldId id="311" r:id="rId4"/>
    <p:sldId id="316" r:id="rId5"/>
    <p:sldId id="313" r:id="rId6"/>
    <p:sldId id="314" r:id="rId7"/>
    <p:sldId id="315" r:id="rId8"/>
    <p:sldId id="317" r:id="rId9"/>
  </p:sldIdLst>
  <p:sldSz cx="12188825" cy="6858000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4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816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5/10/2021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5/10/2021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5/10/2021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upport.google.com/a/users/answer/9300017?hl=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4492" y="4166755"/>
            <a:ext cx="8535987" cy="457200"/>
          </a:xfrm>
        </p:spPr>
        <p:txBody>
          <a:bodyPr/>
          <a:lstStyle/>
          <a:p>
            <a:pPr algn="ctr"/>
            <a:r>
              <a:rPr lang="it-IT" dirty="0"/>
              <a:t>Presented by: Joanne Chandler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81B61-8B16-401E-AE22-BD074946B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80" y="4904509"/>
            <a:ext cx="3435213" cy="1953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533400"/>
            <a:ext cx="10212387" cy="2157846"/>
          </a:xfrm>
        </p:spPr>
        <p:txBody>
          <a:bodyPr/>
          <a:lstStyle/>
          <a:p>
            <a:pPr algn="ctr"/>
            <a:r>
              <a:rPr lang="en-US" b="1" dirty="0"/>
              <a:t>Using Google Drive </a:t>
            </a:r>
            <a:br>
              <a:rPr lang="en-US" b="1" dirty="0"/>
            </a:br>
            <a:r>
              <a:rPr lang="en-US" b="1" dirty="0"/>
              <a:t>to Stay Organized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3" y="170934"/>
            <a:ext cx="9448800" cy="64907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Workshop Activities</a:t>
            </a:r>
          </a:p>
          <a:p>
            <a:r>
              <a:rPr lang="en-US" sz="3600" dirty="0"/>
              <a:t>Overview of Google Drive Home Screen</a:t>
            </a:r>
          </a:p>
          <a:p>
            <a:r>
              <a:rPr lang="en-US" sz="3600" dirty="0"/>
              <a:t>Creation of Folders </a:t>
            </a:r>
          </a:p>
          <a:p>
            <a:r>
              <a:rPr lang="en-US" sz="3600" dirty="0"/>
              <a:t>File and Folder Uploading Processes</a:t>
            </a:r>
          </a:p>
          <a:p>
            <a:r>
              <a:rPr lang="en-US" sz="3600" dirty="0"/>
              <a:t>Review of Google Apps</a:t>
            </a:r>
          </a:p>
          <a:p>
            <a:pPr lvl="1"/>
            <a:r>
              <a:rPr lang="en-US" sz="3200" dirty="0"/>
              <a:t>Google Docs</a:t>
            </a:r>
          </a:p>
          <a:p>
            <a:pPr lvl="1"/>
            <a:r>
              <a:rPr lang="en-US" sz="3200" dirty="0"/>
              <a:t>Google Sheets</a:t>
            </a:r>
          </a:p>
          <a:p>
            <a:pPr lvl="1"/>
            <a:r>
              <a:rPr lang="en-US" sz="3200" dirty="0"/>
              <a:t>Google Slides </a:t>
            </a:r>
          </a:p>
          <a:p>
            <a:r>
              <a:rPr lang="en-US" sz="3600" dirty="0"/>
              <a:t>Sharing processes</a:t>
            </a:r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https://support.google.com/a/users/answer/9300017?hl=en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48B9E-F45B-4B3E-A1CA-168C93F41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06" y="4733575"/>
            <a:ext cx="3435213" cy="1953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16B8DE-9658-46C9-AA53-A915DF41DD20}"/>
              </a:ext>
            </a:extLst>
          </p:cNvPr>
          <p:cNvSpPr txBox="1"/>
          <p:nvPr/>
        </p:nvSpPr>
        <p:spPr>
          <a:xfrm>
            <a:off x="11485377" y="6244281"/>
            <a:ext cx="51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6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3B140-3411-4C4E-ABE5-423B12AC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21" y="990600"/>
            <a:ext cx="9015172" cy="41910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70934"/>
            <a:ext cx="9134391" cy="6490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Overview of Google Drive Home Screen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48B9E-F45B-4B3E-A1CA-168C93F41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12" y="4887005"/>
            <a:ext cx="3165407" cy="1800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16B8DE-9658-46C9-AA53-A915DF41DD20}"/>
              </a:ext>
            </a:extLst>
          </p:cNvPr>
          <p:cNvSpPr txBox="1"/>
          <p:nvPr/>
        </p:nvSpPr>
        <p:spPr>
          <a:xfrm>
            <a:off x="11580812" y="6288215"/>
            <a:ext cx="51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342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70934"/>
            <a:ext cx="9134391" cy="6490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Creation of Folders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48B9E-F45B-4B3E-A1CA-168C93F41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06" y="4733575"/>
            <a:ext cx="3435213" cy="1953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16B8DE-9658-46C9-AA53-A915DF41DD20}"/>
              </a:ext>
            </a:extLst>
          </p:cNvPr>
          <p:cNvSpPr txBox="1"/>
          <p:nvPr/>
        </p:nvSpPr>
        <p:spPr>
          <a:xfrm>
            <a:off x="11485377" y="6244281"/>
            <a:ext cx="51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E5F82-B642-4E4E-8C8F-EB11790E2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762000"/>
            <a:ext cx="4572000" cy="56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70934"/>
            <a:ext cx="9134391" cy="6490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File and Folder Uploading Processes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48B9E-F45B-4B3E-A1CA-168C93F41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06" y="4733575"/>
            <a:ext cx="3435213" cy="1953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16B8DE-9658-46C9-AA53-A915DF41DD20}"/>
              </a:ext>
            </a:extLst>
          </p:cNvPr>
          <p:cNvSpPr txBox="1"/>
          <p:nvPr/>
        </p:nvSpPr>
        <p:spPr>
          <a:xfrm>
            <a:off x="11485377" y="6244281"/>
            <a:ext cx="51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136B7-B174-45A2-9A24-0D3DC257B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6" y="947030"/>
            <a:ext cx="4014583" cy="4963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F58D23-ACFB-40F9-B5C0-0C67D2BBE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50" y="1676400"/>
            <a:ext cx="6722997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70934"/>
            <a:ext cx="9134391" cy="6490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Review of Google Apps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48B9E-F45B-4B3E-A1CA-168C93F41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06" y="4733575"/>
            <a:ext cx="3435213" cy="1953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16B8DE-9658-46C9-AA53-A915DF41DD20}"/>
              </a:ext>
            </a:extLst>
          </p:cNvPr>
          <p:cNvSpPr txBox="1"/>
          <p:nvPr/>
        </p:nvSpPr>
        <p:spPr>
          <a:xfrm>
            <a:off x="11485377" y="6244281"/>
            <a:ext cx="51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5EEE2-2A61-45AF-B4A0-1B84FB1B3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059974"/>
            <a:ext cx="815834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70934"/>
            <a:ext cx="9134391" cy="6490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Sharing Processes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48B9E-F45B-4B3E-A1CA-168C93F41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06" y="4733575"/>
            <a:ext cx="3435213" cy="1953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16B8DE-9658-46C9-AA53-A915DF41DD20}"/>
              </a:ext>
            </a:extLst>
          </p:cNvPr>
          <p:cNvSpPr txBox="1"/>
          <p:nvPr/>
        </p:nvSpPr>
        <p:spPr>
          <a:xfrm>
            <a:off x="11485377" y="6244281"/>
            <a:ext cx="51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CD601-8159-4127-9664-EDD52C5E7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1143000"/>
            <a:ext cx="9753601" cy="35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4492" y="3075709"/>
            <a:ext cx="8535987" cy="1724892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3200" b="1" dirty="0"/>
              <a:t>Questions and Anwsers</a:t>
            </a:r>
          </a:p>
          <a:p>
            <a:pPr algn="ctr"/>
            <a:endParaRPr lang="it-IT" sz="3200" b="1" dirty="0"/>
          </a:p>
          <a:p>
            <a:pPr algn="ctr"/>
            <a:endParaRPr lang="it-IT" sz="3200" b="1" dirty="0"/>
          </a:p>
          <a:p>
            <a:pPr algn="ctr"/>
            <a:r>
              <a:rPr lang="it-IT" sz="3200" b="1" dirty="0"/>
              <a:t>Thank You for Attending</a:t>
            </a:r>
          </a:p>
          <a:p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81B61-8B16-401E-AE22-BD074946B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80" y="4904509"/>
            <a:ext cx="3435213" cy="1953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533400"/>
            <a:ext cx="10212387" cy="2157846"/>
          </a:xfrm>
        </p:spPr>
        <p:txBody>
          <a:bodyPr/>
          <a:lstStyle/>
          <a:p>
            <a:pPr algn="ctr"/>
            <a:r>
              <a:rPr lang="en-US" b="1" dirty="0"/>
              <a:t>Using Google Drive </a:t>
            </a:r>
            <a:br>
              <a:rPr lang="en-US" b="1" dirty="0"/>
            </a:br>
            <a:r>
              <a:rPr lang="en-US" b="1" dirty="0"/>
              <a:t>to Stay Organized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18810</TotalTime>
  <Words>99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Digital Blue Tunnel 16x9</vt:lpstr>
      <vt:lpstr>Using Google Drive  to Stay Organized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Google Drive  to Stay Organized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Joanne Heaphy</dc:creator>
  <cp:lastModifiedBy>Danner, Carrie (DOL)</cp:lastModifiedBy>
  <cp:revision>29</cp:revision>
  <cp:lastPrinted>2020-07-28T14:24:52Z</cp:lastPrinted>
  <dcterms:created xsi:type="dcterms:W3CDTF">2020-07-24T17:29:22Z</dcterms:created>
  <dcterms:modified xsi:type="dcterms:W3CDTF">2021-05-10T14:30:24Z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